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4"/>
  </p:notesMasterIdLst>
  <p:handoutMasterIdLst>
    <p:handoutMasterId r:id="rId20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71" d="100"/>
          <a:sy n="171" d="100"/>
        </p:scale>
        <p:origin x="-189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notesMaster" Target="notesMasters/notesMaster1.xml"/><Relationship Id="rId205" Type="http://schemas.openxmlformats.org/officeDocument/2006/relationships/handoutMaster" Target="handoutMasters/handoutMaster1.xml"/><Relationship Id="rId206" Type="http://schemas.openxmlformats.org/officeDocument/2006/relationships/printerSettings" Target="printerSettings/printerSettings1.bin"/><Relationship Id="rId207" Type="http://schemas.openxmlformats.org/officeDocument/2006/relationships/presProps" Target="presProps.xml"/><Relationship Id="rId208" Type="http://schemas.openxmlformats.org/officeDocument/2006/relationships/viewProps" Target="viewProps.xml"/><Relationship Id="rId209" Type="http://schemas.openxmlformats.org/officeDocument/2006/relationships/theme" Target="theme/theme1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BD248D-381A-CB48-93B3-122E37F1AFE7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E3BE8-3A95-8445-9223-BCFDF0231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321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71F4F-40AE-9040-B632-7C1E22558877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536E5-D037-3649-BC89-8B2979438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443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F5CB0-AA8E-2D48-8087-EEE9A65C6CC4}" type="datetime1">
              <a:rPr lang="en-US" smtClean="0"/>
              <a:t>10/17/16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2D23C-AE70-4E4E-B18B-545CDB99967E}" type="datetime1">
              <a:rPr lang="en-US" smtClean="0"/>
              <a:t>10/17/16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378AA-1ABD-FC42-9E43-E7938660F1B1}" type="datetime1">
              <a:rPr lang="en-US" smtClean="0"/>
              <a:t>10/17/16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4691-A01D-1949-B716-C664562C6DC3}" type="datetime1">
              <a:rPr lang="en-US" smtClean="0"/>
              <a:t>10/17/16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3DBC6-E645-994E-8516-A590C022D0F0}" type="datetime1">
              <a:rPr lang="en-US" smtClean="0"/>
              <a:t>10/17/16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93D6-2AA0-FC4F-A995-702261F362C3}" type="datetime1">
              <a:rPr lang="en-US" smtClean="0"/>
              <a:t>10/17/16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73A9A-D2AE-C84D-ADD9-C8C24C334D93}" type="datetime1">
              <a:rPr lang="en-US" smtClean="0"/>
              <a:t>10/17/16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13B9-8FAF-9148-BF4F-EE055FF42D11}" type="datetime1">
              <a:rPr lang="en-US" smtClean="0"/>
              <a:t>10/17/16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FB22-2DB4-244F-A79B-C7B0A74DF45E}" type="datetime1">
              <a:rPr lang="en-US" smtClean="0"/>
              <a:t>10/17/16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D7258-1663-974D-A370-301B02606E1E}" type="datetime1">
              <a:rPr lang="en-US" smtClean="0"/>
              <a:t>10/17/16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007F-7EDE-FC44-9148-51625F51F7DC}" type="datetime1">
              <a:rPr lang="en-US" smtClean="0"/>
              <a:t>10/17/16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5797E-8A78-DB4D-9C12-95AE9590D867}" type="datetime1">
              <a:rPr lang="en-US" smtClean="0"/>
              <a:t>10/17/16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E53FF-22B2-4364-9233-4704412A383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e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e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e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jpe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e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e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jpe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e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jpe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jpe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jpe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e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jpe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e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jpe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e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jpe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jpe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e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jpe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e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jpe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jpe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e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jpe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jpe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e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jpe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e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jpe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e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jpe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e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jpe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jpe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e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jpe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e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jpe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e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jpe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e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jpe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jpe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e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jpe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e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jpe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e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jpe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e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jpe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jpe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e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jpe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jpe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e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jpe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e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jpe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jpe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jpe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e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jpe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jpe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e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jpe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jpe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jpe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01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58328"/>
            <a:ext cx="9144000" cy="514134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133944"/>
            <a:ext cx="9144000" cy="712589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04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33944"/>
            <a:ext cx="9144000" cy="7125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2775"/>
            <a:ext cx="9144000" cy="671244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27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2774"/>
            <a:ext cx="9144000" cy="67124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100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28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772"/>
            <a:ext cx="9144000" cy="685045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101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772"/>
            <a:ext cx="9144000" cy="685045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28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772"/>
            <a:ext cx="9144000" cy="68504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102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29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22384"/>
            <a:ext cx="9144000" cy="621323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103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22384"/>
            <a:ext cx="9144000" cy="621323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29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22384"/>
            <a:ext cx="9144000" cy="6213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104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30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91638" y="0"/>
            <a:ext cx="5760720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105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1639" y="0"/>
            <a:ext cx="576072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30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38" y="0"/>
            <a:ext cx="576072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106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24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442912"/>
            <a:ext cx="9144000" cy="77438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107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442912"/>
            <a:ext cx="9144000" cy="774382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24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442912"/>
            <a:ext cx="9144000" cy="7743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108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31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22479" y="0"/>
            <a:ext cx="5499041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109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02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40054"/>
            <a:ext cx="9144000" cy="597789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2479" y="0"/>
            <a:ext cx="5499041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31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2479" y="0"/>
            <a:ext cx="54990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110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25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53291"/>
            <a:ext cx="9144000" cy="615141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111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3291"/>
            <a:ext cx="9144000" cy="615141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25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53291"/>
            <a:ext cx="9144000" cy="6151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112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32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19752"/>
            <a:ext cx="9144000" cy="461849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113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119752"/>
            <a:ext cx="9144000" cy="461849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32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19752"/>
            <a:ext cx="9144000" cy="4618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114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33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44082" y="0"/>
            <a:ext cx="6255834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115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4082" y="0"/>
            <a:ext cx="6255834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33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4082" y="0"/>
            <a:ext cx="625583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116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26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70470"/>
            <a:ext cx="9144000" cy="491705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117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970471"/>
            <a:ext cx="9144000" cy="491705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26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70470"/>
            <a:ext cx="9144000" cy="4917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118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34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17525"/>
            <a:ext cx="9144000" cy="642294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119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0054"/>
            <a:ext cx="9144000" cy="597789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02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40054"/>
            <a:ext cx="9144000" cy="59778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17526"/>
            <a:ext cx="9144000" cy="642294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34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7525"/>
            <a:ext cx="9144000" cy="64229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120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27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53274"/>
            <a:ext cx="9144000" cy="655144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121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3275"/>
            <a:ext cx="9144000" cy="655144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27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3274"/>
            <a:ext cx="9144000" cy="6551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122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28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567387"/>
            <a:ext cx="9144000" cy="572322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123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67388"/>
            <a:ext cx="9144000" cy="572322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28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67387"/>
            <a:ext cx="9144000" cy="5723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124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29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44825"/>
            <a:ext cx="9144000" cy="516834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125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44826"/>
            <a:ext cx="9144000" cy="516834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29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44825"/>
            <a:ext cx="9144000" cy="51683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126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30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77678"/>
            <a:ext cx="9144000" cy="701335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127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77679"/>
            <a:ext cx="9144000" cy="701335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30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77678"/>
            <a:ext cx="9144000" cy="70133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128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31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30639"/>
            <a:ext cx="9144000" cy="499672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129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03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50056"/>
            <a:ext cx="9144000" cy="595788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930639"/>
            <a:ext cx="9144000" cy="499672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31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30639"/>
            <a:ext cx="9144000" cy="4996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130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35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56999"/>
            <a:ext cx="9144000" cy="674399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131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7000"/>
            <a:ext cx="9144000" cy="674399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35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6999"/>
            <a:ext cx="9144000" cy="674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132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32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35856"/>
            <a:ext cx="9144000" cy="638628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133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857"/>
            <a:ext cx="9144000" cy="638628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32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35856"/>
            <a:ext cx="9144000" cy="6386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134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36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82656"/>
            <a:ext cx="9144000" cy="609268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135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2656"/>
            <a:ext cx="9144000" cy="609268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36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2656"/>
            <a:ext cx="9144000" cy="6092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136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33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421103"/>
            <a:ext cx="9144000" cy="770020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137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421104"/>
            <a:ext cx="9144000" cy="770021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33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421103"/>
            <a:ext cx="9144000" cy="77002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138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34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5921"/>
            <a:ext cx="9144000" cy="686984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139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50056"/>
            <a:ext cx="9144000" cy="595788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03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50056"/>
            <a:ext cx="9144000" cy="5957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5922"/>
            <a:ext cx="9144000" cy="686984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34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5921"/>
            <a:ext cx="9144000" cy="6869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140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35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49959"/>
            <a:ext cx="9144000" cy="595808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141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9959"/>
            <a:ext cx="9144000" cy="595808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35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49959"/>
            <a:ext cx="9144000" cy="5958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142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37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8840"/>
            <a:ext cx="9144000" cy="689568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143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18840"/>
            <a:ext cx="9144000" cy="689568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37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8840"/>
            <a:ext cx="9144000" cy="6895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144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36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700979"/>
            <a:ext cx="9144000" cy="825996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145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700980"/>
            <a:ext cx="9144000" cy="825996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36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700979"/>
            <a:ext cx="9144000" cy="82599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146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37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13470" y="0"/>
            <a:ext cx="4917056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147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3471" y="0"/>
            <a:ext cx="4917056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37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3470" y="0"/>
            <a:ext cx="491705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148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38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149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05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21595"/>
            <a:ext cx="9144000" cy="710119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0"/>
            <a:ext cx="6858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38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150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39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78580"/>
            <a:ext cx="9144000" cy="701516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151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78580"/>
            <a:ext cx="9144000" cy="701516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39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78580"/>
            <a:ext cx="9144000" cy="7015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152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38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228600"/>
            <a:ext cx="9144000" cy="73152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153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228600"/>
            <a:ext cx="9144000" cy="73152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38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28600"/>
            <a:ext cx="9144000" cy="731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154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39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90377"/>
            <a:ext cx="9144000" cy="607724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155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90378"/>
            <a:ext cx="9144000" cy="607724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39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90377"/>
            <a:ext cx="9144000" cy="60772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156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40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14098"/>
            <a:ext cx="9144000" cy="622980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157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14099"/>
            <a:ext cx="9144000" cy="622980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40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4098"/>
            <a:ext cx="9144000" cy="6229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158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40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06399" y="0"/>
            <a:ext cx="5531201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159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121595"/>
            <a:ext cx="9144000" cy="710119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05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21595"/>
            <a:ext cx="9144000" cy="7101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6399" y="0"/>
            <a:ext cx="5531201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40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6399" y="0"/>
            <a:ext cx="55312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160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41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39416" y="0"/>
            <a:ext cx="6065166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161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9416" y="0"/>
            <a:ext cx="6065167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41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9416" y="0"/>
            <a:ext cx="606516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162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42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232171"/>
            <a:ext cx="9144000" cy="732234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163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232171"/>
            <a:ext cx="9144000" cy="732234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42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32171"/>
            <a:ext cx="9144000" cy="73223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164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41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79510"/>
            <a:ext cx="9144000" cy="609897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165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79511"/>
            <a:ext cx="9144000" cy="609897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41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79510"/>
            <a:ext cx="9144000" cy="6098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166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43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228600"/>
            <a:ext cx="9144000" cy="73152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167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228600"/>
            <a:ext cx="9144000" cy="73152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43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28600"/>
            <a:ext cx="9144000" cy="731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168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44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05945"/>
            <a:ext cx="9144000" cy="644610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169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06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9434"/>
            <a:ext cx="9144000" cy="675913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05945"/>
            <a:ext cx="9144000" cy="644610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44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5945"/>
            <a:ext cx="9144000" cy="6446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170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45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171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0"/>
            <a:ext cx="6858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45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172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46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53479"/>
            <a:ext cx="9144000" cy="615104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173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3479"/>
            <a:ext cx="9144000" cy="615104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46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53479"/>
            <a:ext cx="9144000" cy="61510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174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47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05763"/>
            <a:ext cx="9144000" cy="604647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175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05764"/>
            <a:ext cx="9144000" cy="604647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47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05763"/>
            <a:ext cx="9144000" cy="60464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176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42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84047"/>
            <a:ext cx="9144000" cy="608990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177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4048"/>
            <a:ext cx="9144000" cy="608990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42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4047"/>
            <a:ext cx="9144000" cy="60899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178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43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80047"/>
            <a:ext cx="9144000" cy="609790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179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9434"/>
            <a:ext cx="9144000" cy="675913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06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9434"/>
            <a:ext cx="9144000" cy="6759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0047"/>
            <a:ext cx="9144000" cy="609790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43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0047"/>
            <a:ext cx="9144000" cy="6097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180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48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63425"/>
            <a:ext cx="9144000" cy="633114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181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63425"/>
            <a:ext cx="9144000" cy="633114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48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3425"/>
            <a:ext cx="9144000" cy="63311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182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44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17194"/>
            <a:ext cx="9144000" cy="602360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183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17195"/>
            <a:ext cx="9144000" cy="602360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44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17194"/>
            <a:ext cx="9144000" cy="6023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184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45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83345"/>
            <a:ext cx="9144000" cy="609130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185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3345"/>
            <a:ext cx="9144000" cy="609131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45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3345"/>
            <a:ext cx="9144000" cy="60913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186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46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502919"/>
            <a:ext cx="9144000" cy="585215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187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02920"/>
            <a:ext cx="9144000" cy="585215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46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02919"/>
            <a:ext cx="9144000" cy="5852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188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47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83102"/>
            <a:ext cx="9144000" cy="609179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189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04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35549" y="0"/>
            <a:ext cx="4672898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3102"/>
            <a:ext cx="9144000" cy="609179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47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3102"/>
            <a:ext cx="9144000" cy="6091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190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48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94814"/>
            <a:ext cx="9144000" cy="626836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191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94815"/>
            <a:ext cx="9144000" cy="626836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48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94814"/>
            <a:ext cx="9144000" cy="6268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192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49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45410"/>
            <a:ext cx="9144000" cy="694882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193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45410"/>
            <a:ext cx="9144000" cy="694882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49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45410"/>
            <a:ext cx="9144000" cy="6948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194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50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52722"/>
            <a:ext cx="9144000" cy="615255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195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2723"/>
            <a:ext cx="9144000" cy="615255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50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52722"/>
            <a:ext cx="9144000" cy="6152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196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51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228600"/>
            <a:ext cx="9144000" cy="73152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197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228600"/>
            <a:ext cx="9144000" cy="73152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51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28600"/>
            <a:ext cx="9144000" cy="731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198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52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199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58328"/>
            <a:ext cx="9144000" cy="514134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01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8328"/>
            <a:ext cx="9144000" cy="5141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5550" y="0"/>
            <a:ext cx="4672899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04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35549" y="0"/>
            <a:ext cx="467289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52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200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53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440178"/>
            <a:ext cx="9144000" cy="397764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201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440179"/>
            <a:ext cx="9144000" cy="397764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53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40178"/>
            <a:ext cx="9144000" cy="3977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202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07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80426"/>
            <a:ext cx="9144000" cy="609714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0426"/>
            <a:ext cx="9144000" cy="609714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07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0426"/>
            <a:ext cx="9144000" cy="60971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05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1000"/>
            <a:ext cx="9144000" cy="6096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05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06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2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06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75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07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3667" y="0"/>
            <a:ext cx="4576664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2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3667" y="0"/>
            <a:ext cx="4576665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07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3667" y="0"/>
            <a:ext cx="45766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75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08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04408"/>
            <a:ext cx="9144000" cy="706681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2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01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67639"/>
            <a:ext cx="9144000" cy="652271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104408"/>
            <a:ext cx="9144000" cy="706681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08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04408"/>
            <a:ext cx="9144000" cy="7066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75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09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63919"/>
            <a:ext cx="9144000" cy="653016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2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63919"/>
            <a:ext cx="9144000" cy="653016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09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3919"/>
            <a:ext cx="9144000" cy="6530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75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10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717127"/>
            <a:ext cx="9144000" cy="82922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2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717127"/>
            <a:ext cx="9144000" cy="829225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10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717127"/>
            <a:ext cx="9144000" cy="82922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75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08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230953"/>
            <a:ext cx="9144000" cy="731990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2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230953"/>
            <a:ext cx="9144000" cy="731990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08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30953"/>
            <a:ext cx="9144000" cy="7319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75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11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600075"/>
            <a:ext cx="9144000" cy="80581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2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600075"/>
            <a:ext cx="9144000" cy="805815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11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600075"/>
            <a:ext cx="9144000" cy="8058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75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12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82904"/>
            <a:ext cx="9144000" cy="609219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2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67640"/>
            <a:ext cx="9144000" cy="652271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01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7639"/>
            <a:ext cx="9144000" cy="6522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2904"/>
            <a:ext cx="9144000" cy="609219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12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2904"/>
            <a:ext cx="9144000" cy="6092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75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09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09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10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383976"/>
            <a:ext cx="9144000" cy="762595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383976"/>
            <a:ext cx="9144000" cy="762595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10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83976"/>
            <a:ext cx="9144000" cy="7625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11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80817"/>
            <a:ext cx="9144000" cy="701963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80817"/>
            <a:ext cx="9144000" cy="701963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11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80817"/>
            <a:ext cx="9144000" cy="7019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13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003"/>
            <a:ext cx="9144000" cy="686000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1004"/>
            <a:ext cx="9144000" cy="686001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13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003"/>
            <a:ext cx="9144000" cy="68600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12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11529"/>
            <a:ext cx="9144000" cy="523494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49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advTm="1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02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77188"/>
            <a:ext cx="9144000" cy="610362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4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11529"/>
            <a:ext cx="9144000" cy="523494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12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11529"/>
            <a:ext cx="9144000" cy="52349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14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325878"/>
            <a:ext cx="9144000" cy="420624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5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325879"/>
            <a:ext cx="9144000" cy="420624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14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25878"/>
            <a:ext cx="9144000" cy="420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13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1815" y="0"/>
            <a:ext cx="6800368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5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815" y="0"/>
            <a:ext cx="6800369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13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1815" y="0"/>
            <a:ext cx="680036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14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64430" y="0"/>
            <a:ext cx="6815136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5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4431" y="0"/>
            <a:ext cx="6815137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14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4430" y="0"/>
            <a:ext cx="681513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15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489856"/>
            <a:ext cx="9144000" cy="783771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5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489856"/>
            <a:ext cx="9144000" cy="783771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15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489856"/>
            <a:ext cx="9144000" cy="7837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16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823279"/>
            <a:ext cx="9144000" cy="850455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5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77189"/>
            <a:ext cx="9144000" cy="610362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02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77188"/>
            <a:ext cx="9144000" cy="6103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823279"/>
            <a:ext cx="9144000" cy="850455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16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823279"/>
            <a:ext cx="9144000" cy="8504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17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41312"/>
            <a:ext cx="9144000" cy="69406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41312"/>
            <a:ext cx="9144000" cy="694062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17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41312"/>
            <a:ext cx="9144000" cy="6940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15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07077" y="0"/>
            <a:ext cx="5729844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7077" y="0"/>
            <a:ext cx="5729844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15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7077" y="0"/>
            <a:ext cx="572984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16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727363"/>
            <a:ext cx="9144000" cy="831272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727363"/>
            <a:ext cx="9144000" cy="831272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16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727363"/>
            <a:ext cx="9144000" cy="8312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18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22250"/>
            <a:ext cx="9144000" cy="64135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22250"/>
            <a:ext cx="9144000" cy="64135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18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22250"/>
            <a:ext cx="9144000" cy="641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19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48478"/>
            <a:ext cx="9144000" cy="636104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03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83345"/>
            <a:ext cx="9144000" cy="609130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4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8478"/>
            <a:ext cx="9144000" cy="636104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19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48478"/>
            <a:ext cx="9144000" cy="63610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17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11578" y="0"/>
            <a:ext cx="6720840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1579" y="0"/>
            <a:ext cx="672084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17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1578" y="0"/>
            <a:ext cx="672084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18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9696"/>
            <a:ext cx="9144000" cy="675860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9696"/>
            <a:ext cx="9144000" cy="675860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18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9696"/>
            <a:ext cx="9144000" cy="6758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20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88215"/>
            <a:ext cx="9144000" cy="588156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88216"/>
            <a:ext cx="9144000" cy="588156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20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88215"/>
            <a:ext cx="9144000" cy="5881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21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24207" y="0"/>
            <a:ext cx="4095582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208" y="0"/>
            <a:ext cx="4095583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21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24207" y="0"/>
            <a:ext cx="409558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22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779272"/>
            <a:ext cx="9144000" cy="841654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79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3345"/>
            <a:ext cx="9144000" cy="609131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03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3345"/>
            <a:ext cx="9144000" cy="60913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779273"/>
            <a:ext cx="9144000" cy="841654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22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779272"/>
            <a:ext cx="9144000" cy="84165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19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42875"/>
            <a:ext cx="9144000" cy="65722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42875"/>
            <a:ext cx="9144000" cy="657225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19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2875"/>
            <a:ext cx="9144000" cy="6572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20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344713"/>
            <a:ext cx="9144000" cy="616857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83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44714"/>
            <a:ext cx="9144000" cy="616857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20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44713"/>
            <a:ext cx="9144000" cy="616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23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95145"/>
            <a:ext cx="9144000" cy="646770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95146"/>
            <a:ext cx="9144000" cy="646770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23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95145"/>
            <a:ext cx="9144000" cy="6467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86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24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724829"/>
            <a:ext cx="9144000" cy="540834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87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24829"/>
            <a:ext cx="9144000" cy="540834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24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24829"/>
            <a:ext cx="9144000" cy="54083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25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7058"/>
            <a:ext cx="9144000" cy="689211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89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04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33944"/>
            <a:ext cx="9144000" cy="712588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4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17059"/>
            <a:ext cx="9144000" cy="689211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25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7058"/>
            <a:ext cx="9144000" cy="6892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90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21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24695"/>
            <a:ext cx="9144000" cy="520860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91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24696"/>
            <a:ext cx="9144000" cy="520860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21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24695"/>
            <a:ext cx="9144000" cy="5208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92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22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887709"/>
            <a:ext cx="9144000" cy="863342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93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887710"/>
            <a:ext cx="9144000" cy="863342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22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887709"/>
            <a:ext cx="9144000" cy="86334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94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26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576742"/>
            <a:ext cx="9144000" cy="570451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95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76743"/>
            <a:ext cx="9144000" cy="570451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house_26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76742"/>
            <a:ext cx="9144000" cy="5704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House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96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song_23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83633"/>
            <a:ext cx="9144000" cy="669073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97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3634"/>
            <a:ext cx="9144000" cy="669073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parrow_song_23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3633"/>
            <a:ext cx="9144000" cy="6690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6858000"/>
          </a:xfrm>
        </p:spPr>
        <p:txBody>
          <a:bodyPr>
            <a:normAutofit/>
          </a:bodyPr>
          <a:lstStyle/>
          <a:p>
            <a:r>
              <a:rPr lang="en-US" sz="8000" smtClean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Arial Black"/>
              </a:rPr>
              <a:t>Song</a:t>
            </a:r>
            <a:endParaRPr lang="en-US" sz="8000">
              <a:solidFill>
                <a:srgbClr val="FFFFFF"/>
              </a:solidFill>
              <a:effectLst>
                <a:prstShdw prst="shdw14" dist="35921" dir="2700000">
                  <a:scrgbClr r="0" g="0" b="0">
                    <a:alpha val="43000"/>
                  </a:scrgbClr>
                </a:prstShdw>
              </a:effectLst>
              <a:latin typeface="Arial Blac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98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500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parrow_house_27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72774"/>
            <a:ext cx="9144000" cy="671244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E53FF-22B2-4364-9233-4704412A3833}" type="slidenum">
              <a:rPr lang="en-US" smtClean="0"/>
              <a:t>99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advTm="100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303</Words>
  <Application>Microsoft Macintosh PowerPoint</Application>
  <PresentationFormat>On-screen Show (4:3)</PresentationFormat>
  <Paragraphs>303</Paragraphs>
  <Slides>202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202</vt:i4>
      </vt:variant>
    </vt:vector>
  </HeadingPairs>
  <TitlesOfParts>
    <vt:vector size="205" baseType="lpstr">
      <vt:lpstr>Calibri</vt:lpstr>
      <vt:lpstr>Arial Black</vt:lpstr>
      <vt:lpstr>Office Theme</vt:lpstr>
      <vt:lpstr>PowerPoint Presentation</vt:lpstr>
      <vt:lpstr>House</vt:lpstr>
      <vt:lpstr>PowerPoint Presentation</vt:lpstr>
      <vt:lpstr>Song</vt:lpstr>
      <vt:lpstr>PowerPoint Presentation</vt:lpstr>
      <vt:lpstr>House</vt:lpstr>
      <vt:lpstr>PowerPoint Presentation</vt:lpstr>
      <vt:lpstr>House</vt:lpstr>
      <vt:lpstr>PowerPoint Presentation</vt:lpstr>
      <vt:lpstr>House</vt:lpstr>
      <vt:lpstr>PowerPoint Presentation</vt:lpstr>
      <vt:lpstr>Song</vt:lpstr>
      <vt:lpstr>PowerPoint Presentation</vt:lpstr>
      <vt:lpstr>Song</vt:lpstr>
      <vt:lpstr>PowerPoint Presentation</vt:lpstr>
      <vt:lpstr>House</vt:lpstr>
      <vt:lpstr>PowerPoint Presentation</vt:lpstr>
      <vt:lpstr>House</vt:lpstr>
      <vt:lpstr>PowerPoint Presentation</vt:lpstr>
      <vt:lpstr>Song</vt:lpstr>
      <vt:lpstr>PowerPoint Presentation</vt:lpstr>
      <vt:lpstr>House</vt:lpstr>
      <vt:lpstr>PowerPoint Presentation</vt:lpstr>
      <vt:lpstr>Song</vt:lpstr>
      <vt:lpstr>PowerPoint Presentation</vt:lpstr>
      <vt:lpstr>Song</vt:lpstr>
      <vt:lpstr>PowerPoint Presentation</vt:lpstr>
      <vt:lpstr>Song</vt:lpstr>
      <vt:lpstr>PowerPoint Presentation</vt:lpstr>
      <vt:lpstr>Song</vt:lpstr>
      <vt:lpstr>PowerPoint Presentation</vt:lpstr>
      <vt:lpstr>Song</vt:lpstr>
      <vt:lpstr>PowerPoint Presentation</vt:lpstr>
      <vt:lpstr>Song</vt:lpstr>
      <vt:lpstr>PowerPoint Presentation</vt:lpstr>
      <vt:lpstr>House</vt:lpstr>
      <vt:lpstr>PowerPoint Presentation</vt:lpstr>
      <vt:lpstr>Song</vt:lpstr>
      <vt:lpstr>PowerPoint Presentation</vt:lpstr>
      <vt:lpstr>Song</vt:lpstr>
      <vt:lpstr>PowerPoint Presentation</vt:lpstr>
      <vt:lpstr>House</vt:lpstr>
      <vt:lpstr>PowerPoint Presentation</vt:lpstr>
      <vt:lpstr>House</vt:lpstr>
      <vt:lpstr>PowerPoint Presentation</vt:lpstr>
      <vt:lpstr>House</vt:lpstr>
      <vt:lpstr>PowerPoint Presentation</vt:lpstr>
      <vt:lpstr>Song</vt:lpstr>
      <vt:lpstr>PowerPoint Presentation</vt:lpstr>
      <vt:lpstr>House</vt:lpstr>
      <vt:lpstr>PowerPoint Presentation</vt:lpstr>
      <vt:lpstr>Song</vt:lpstr>
      <vt:lpstr>PowerPoint Presentation</vt:lpstr>
      <vt:lpstr>House</vt:lpstr>
      <vt:lpstr>PowerPoint Presentation</vt:lpstr>
      <vt:lpstr>House</vt:lpstr>
      <vt:lpstr>PowerPoint Presentation</vt:lpstr>
      <vt:lpstr>House</vt:lpstr>
      <vt:lpstr>PowerPoint Presentation</vt:lpstr>
      <vt:lpstr>House</vt:lpstr>
      <vt:lpstr>PowerPoint Presentation</vt:lpstr>
      <vt:lpstr>House</vt:lpstr>
      <vt:lpstr>PowerPoint Presentation</vt:lpstr>
      <vt:lpstr>Song</vt:lpstr>
      <vt:lpstr>PowerPoint Presentation</vt:lpstr>
      <vt:lpstr>Song</vt:lpstr>
      <vt:lpstr>PowerPoint Presentation</vt:lpstr>
      <vt:lpstr>House</vt:lpstr>
      <vt:lpstr>PowerPoint Presentation</vt:lpstr>
      <vt:lpstr>House</vt:lpstr>
      <vt:lpstr>PowerPoint Presentation</vt:lpstr>
      <vt:lpstr>Song</vt:lpstr>
      <vt:lpstr>PowerPoint Presentation</vt:lpstr>
      <vt:lpstr>Song</vt:lpstr>
      <vt:lpstr>PowerPoint Presentation</vt:lpstr>
      <vt:lpstr>House</vt:lpstr>
      <vt:lpstr>PowerPoint Presentation</vt:lpstr>
      <vt:lpstr>House</vt:lpstr>
      <vt:lpstr>PowerPoint Presentation</vt:lpstr>
      <vt:lpstr>House</vt:lpstr>
      <vt:lpstr>PowerPoint Presentation</vt:lpstr>
      <vt:lpstr>Song</vt:lpstr>
      <vt:lpstr>PowerPoint Presentation</vt:lpstr>
      <vt:lpstr>Song</vt:lpstr>
      <vt:lpstr>PowerPoint Presentation</vt:lpstr>
      <vt:lpstr>House</vt:lpstr>
      <vt:lpstr>PowerPoint Presentation</vt:lpstr>
      <vt:lpstr>House</vt:lpstr>
      <vt:lpstr>PowerPoint Presentation</vt:lpstr>
      <vt:lpstr>House</vt:lpstr>
      <vt:lpstr>PowerPoint Presentation</vt:lpstr>
      <vt:lpstr>Song</vt:lpstr>
      <vt:lpstr>PowerPoint Presentation</vt:lpstr>
      <vt:lpstr>Song</vt:lpstr>
      <vt:lpstr>PowerPoint Presentation</vt:lpstr>
      <vt:lpstr>House</vt:lpstr>
      <vt:lpstr>PowerPoint Presentation</vt:lpstr>
      <vt:lpstr>Song</vt:lpstr>
      <vt:lpstr>PowerPoint Presentation</vt:lpstr>
      <vt:lpstr>House</vt:lpstr>
      <vt:lpstr>PowerPoint Presentation</vt:lpstr>
      <vt:lpstr>House</vt:lpstr>
      <vt:lpstr>PowerPoint Presentation</vt:lpstr>
      <vt:lpstr>House</vt:lpstr>
      <vt:lpstr>PowerPoint Presentation</vt:lpstr>
      <vt:lpstr>House</vt:lpstr>
      <vt:lpstr>PowerPoint Presentation</vt:lpstr>
      <vt:lpstr>Song</vt:lpstr>
      <vt:lpstr>PowerPoint Presentation</vt:lpstr>
      <vt:lpstr>House</vt:lpstr>
      <vt:lpstr>PowerPoint Presentation</vt:lpstr>
      <vt:lpstr>Song</vt:lpstr>
      <vt:lpstr>PowerPoint Presentation</vt:lpstr>
      <vt:lpstr>House</vt:lpstr>
      <vt:lpstr>PowerPoint Presentation</vt:lpstr>
      <vt:lpstr>House</vt:lpstr>
      <vt:lpstr>PowerPoint Presentation</vt:lpstr>
      <vt:lpstr>Song</vt:lpstr>
      <vt:lpstr>PowerPoint Presentation</vt:lpstr>
      <vt:lpstr>House</vt:lpstr>
      <vt:lpstr>PowerPoint Presentation</vt:lpstr>
      <vt:lpstr>Song</vt:lpstr>
      <vt:lpstr>PowerPoint Presentation</vt:lpstr>
      <vt:lpstr>Song</vt:lpstr>
      <vt:lpstr>PowerPoint Presentation</vt:lpstr>
      <vt:lpstr>Song</vt:lpstr>
      <vt:lpstr>PowerPoint Presentation</vt:lpstr>
      <vt:lpstr>Song</vt:lpstr>
      <vt:lpstr>PowerPoint Presentation</vt:lpstr>
      <vt:lpstr>Song</vt:lpstr>
      <vt:lpstr>PowerPoint Presentation</vt:lpstr>
      <vt:lpstr>House</vt:lpstr>
      <vt:lpstr>PowerPoint Presentation</vt:lpstr>
      <vt:lpstr>Song</vt:lpstr>
      <vt:lpstr>PowerPoint Presentation</vt:lpstr>
      <vt:lpstr>House</vt:lpstr>
      <vt:lpstr>PowerPoint Presentation</vt:lpstr>
      <vt:lpstr>Song</vt:lpstr>
      <vt:lpstr>PowerPoint Presentation</vt:lpstr>
      <vt:lpstr>Song</vt:lpstr>
      <vt:lpstr>PowerPoint Presentation</vt:lpstr>
      <vt:lpstr>Song</vt:lpstr>
      <vt:lpstr>PowerPoint Presentation</vt:lpstr>
      <vt:lpstr>House</vt:lpstr>
      <vt:lpstr>PowerPoint Presentation</vt:lpstr>
      <vt:lpstr>Song</vt:lpstr>
      <vt:lpstr>PowerPoint Presentation</vt:lpstr>
      <vt:lpstr>Song</vt:lpstr>
      <vt:lpstr>PowerPoint Presentation</vt:lpstr>
      <vt:lpstr>Song</vt:lpstr>
      <vt:lpstr>PowerPoint Presentation</vt:lpstr>
      <vt:lpstr>Song</vt:lpstr>
      <vt:lpstr>PowerPoint Presentation</vt:lpstr>
      <vt:lpstr>House</vt:lpstr>
      <vt:lpstr>PowerPoint Presentation</vt:lpstr>
      <vt:lpstr>House</vt:lpstr>
      <vt:lpstr>PowerPoint Presentation</vt:lpstr>
      <vt:lpstr>House</vt:lpstr>
      <vt:lpstr>PowerPoint Presentation</vt:lpstr>
      <vt:lpstr>Song</vt:lpstr>
      <vt:lpstr>PowerPoint Presentation</vt:lpstr>
      <vt:lpstr>Song</vt:lpstr>
      <vt:lpstr>PowerPoint Presentation</vt:lpstr>
      <vt:lpstr>Song</vt:lpstr>
      <vt:lpstr>PowerPoint Presentation</vt:lpstr>
      <vt:lpstr>House</vt:lpstr>
      <vt:lpstr>PowerPoint Presentation</vt:lpstr>
      <vt:lpstr>Song</vt:lpstr>
      <vt:lpstr>PowerPoint Presentation</vt:lpstr>
      <vt:lpstr>Song</vt:lpstr>
      <vt:lpstr>PowerPoint Presentation</vt:lpstr>
      <vt:lpstr>Song</vt:lpstr>
      <vt:lpstr>PowerPoint Presentation</vt:lpstr>
      <vt:lpstr>Song</vt:lpstr>
      <vt:lpstr>PowerPoint Presentation</vt:lpstr>
      <vt:lpstr>Song</vt:lpstr>
      <vt:lpstr>PowerPoint Presentation</vt:lpstr>
      <vt:lpstr>House</vt:lpstr>
      <vt:lpstr>PowerPoint Presentation</vt:lpstr>
      <vt:lpstr>House</vt:lpstr>
      <vt:lpstr>PowerPoint Presentation</vt:lpstr>
      <vt:lpstr>Song</vt:lpstr>
      <vt:lpstr>PowerPoint Presentation</vt:lpstr>
      <vt:lpstr>House</vt:lpstr>
      <vt:lpstr>PowerPoint Presentation</vt:lpstr>
      <vt:lpstr>House</vt:lpstr>
      <vt:lpstr>PowerPoint Presentation</vt:lpstr>
      <vt:lpstr>House</vt:lpstr>
      <vt:lpstr>PowerPoint Presentation</vt:lpstr>
      <vt:lpstr>House</vt:lpstr>
      <vt:lpstr>PowerPoint Presentation</vt:lpstr>
      <vt:lpstr>House</vt:lpstr>
      <vt:lpstr>PowerPoint Presentation</vt:lpstr>
      <vt:lpstr>House</vt:lpstr>
      <vt:lpstr>PowerPoint Presentation</vt:lpstr>
      <vt:lpstr>House</vt:lpstr>
      <vt:lpstr>PowerPoint Presentation</vt:lpstr>
      <vt:lpstr>House</vt:lpstr>
      <vt:lpstr>PowerPoint Presentation</vt:lpstr>
      <vt:lpstr>House</vt:lpstr>
      <vt:lpstr>PowerPoint Presentation</vt:lpstr>
      <vt:lpstr>House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llewellyn</dc:creator>
  <cp:lastModifiedBy>LLEWELLYN FALCO</cp:lastModifiedBy>
  <cp:revision>3</cp:revision>
  <dcterms:created xsi:type="dcterms:W3CDTF">2016-10-05T13:50:42Z</dcterms:created>
  <dcterms:modified xsi:type="dcterms:W3CDTF">2016-10-17T09:05:20Z</dcterms:modified>
</cp:coreProperties>
</file>